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AA1BBA-D406-4AB8-8171-1674EE6FFB01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无标题节" id="{734852CF-04E6-4FC5-8429-EEC36014A25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4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99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24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2021-3-31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2021-3-31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2021-3-31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2021-3-31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2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0"/>
            <a:ext cx="12138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22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3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8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2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12147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71</cp:revision>
  <dcterms:created xsi:type="dcterms:W3CDTF">2018-03-01T02:03:00Z</dcterms:created>
  <dcterms:modified xsi:type="dcterms:W3CDTF">2021-03-31T08:29:51Z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